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4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643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Phishing Awareness: Don't Get Hooked!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1465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is a cyberattack tricking you into giving sensitive data.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66% of data breaches in 2024 started with phishing emails.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09551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average data breach cost reached $9.1 million this year.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70214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709761"/>
            <a:ext cx="331351" cy="3313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13128" y="5685949"/>
            <a:ext cx="213812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Sanu kumar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18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Spotting Phishing Emails: Red Flags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5219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382143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426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291274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out for "Dear Customer" instead of your name.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69272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3722668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25327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Emails demanding immediate action often signal phishing.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03324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063192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1076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59379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Hover to preview URLs before clicking attachments or links.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37377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403717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6448187"/>
            <a:ext cx="29576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Sender Inconsistencies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6934319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Mismatch between email address and sender's name is a warning.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41728"/>
            <a:ext cx="73550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Fake Websites: Look Closely!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479358"/>
            <a:ext cx="1083231" cy="20893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6959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Check URLs Carefully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3182064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Watch for misspellings or different domains like paypaI.com.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058114" y="4005382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Padlock icons signal SSL but aren't foolproof.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568666"/>
            <a:ext cx="1083231" cy="2219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8114" y="47852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Verify Info and Age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058114" y="5271373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contact details are valid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058114" y="5747980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WHOIS to check website age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2058114" y="6224588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Beware of excessive personal info requests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60564"/>
            <a:ext cx="100538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Engineering: The Human Element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598194"/>
            <a:ext cx="6448544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822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Pretexting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308521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Impersonating IT support to gain trust and info.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4598194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7623" y="4822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Baiting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7623" y="5308521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Offering free gifts to lure victims into traps.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096000"/>
            <a:ext cx="6448544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3201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Scareware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806327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Faking virus warnings to prompt malware installation.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428" y="6096000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14" name="Text 11"/>
          <p:cNvSpPr/>
          <p:nvPr/>
        </p:nvSpPr>
        <p:spPr>
          <a:xfrm>
            <a:off x="7647623" y="63201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Quid Pro Quo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47623" y="6806327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Providing fake services in exchange for data.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F3E34-3AAC-2DB4-135A-77B713218C85}"/>
              </a:ext>
            </a:extLst>
          </p:cNvPr>
          <p:cNvSpPr/>
          <p:nvPr/>
        </p:nvSpPr>
        <p:spPr>
          <a:xfrm>
            <a:off x="12710160" y="7772400"/>
            <a:ext cx="17830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4848"/>
            <a:ext cx="76601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Phishing Examples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3610689"/>
            <a:ext cx="7868245" cy="7868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205" y="6187023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018" y="3610689"/>
            <a:ext cx="7868245" cy="78682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3072" y="4590157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018" y="3610689"/>
            <a:ext cx="7868245" cy="7868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61330" y="4590157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018" y="3610689"/>
            <a:ext cx="7868245" cy="7868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58196" y="6187023"/>
            <a:ext cx="36552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2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850" dirty="0"/>
          </a:p>
        </p:txBody>
      </p:sp>
      <p:sp>
        <p:nvSpPr>
          <p:cNvPr id="11" name="Text 5"/>
          <p:cNvSpPr/>
          <p:nvPr/>
        </p:nvSpPr>
        <p:spPr>
          <a:xfrm>
            <a:off x="850225" y="31082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Nigerian Prince Scam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8309" y="3594378"/>
            <a:ext cx="30346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classic appeal to greed through fake inheritance claims.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4209931" y="18308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BEC Attacks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17896" y="2316956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corporate employees handling finances — $2.9B lost in 2023.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69637" y="18308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Spear Phishing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77601" y="2316956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Highly targeted attacks make up 91% of phishing cases.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10929342" y="31082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Whaling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7307" y="3594378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Focused attacks on executives like CEOs and CFOs.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7BFAEE-22E0-AB24-2FAB-296B8C62EDB3}"/>
              </a:ext>
            </a:extLst>
          </p:cNvPr>
          <p:cNvSpPr/>
          <p:nvPr/>
        </p:nvSpPr>
        <p:spPr>
          <a:xfrm>
            <a:off x="12710160" y="7772400"/>
            <a:ext cx="17830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1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25" y="2708434"/>
            <a:ext cx="6639758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Practices: Stay Safe Online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2369106" y="4180165"/>
            <a:ext cx="233695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Think Before Clicking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21625" y="4578787"/>
            <a:ext cx="408443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verify sender identity before opening links or attachments.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407" y="3559016"/>
            <a:ext cx="4685467" cy="468546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434" y="4771608"/>
            <a:ext cx="265748" cy="3321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24217" y="3767614"/>
            <a:ext cx="233695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Enable MFA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9924217" y="4166235"/>
            <a:ext cx="4084558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extra security layers to your accounts with multi-factor authentication.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407" y="3559016"/>
            <a:ext cx="4685467" cy="468546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878" y="4175939"/>
            <a:ext cx="265748" cy="3321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013037" y="5418177"/>
            <a:ext cx="233695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Update Software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0013037" y="5816798"/>
            <a:ext cx="3995738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 security patches promptly to block vulnerabilities.</a:t>
            </a:r>
            <a:endParaRPr lang="en-US" sz="13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407" y="3559016"/>
            <a:ext cx="4685467" cy="4685467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2115" y="5735538"/>
            <a:ext cx="265748" cy="33218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924217" y="7068741"/>
            <a:ext cx="238327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Password Manager</a:t>
            </a:r>
            <a:endParaRPr lang="en-US" sz="1800" dirty="0"/>
          </a:p>
        </p:txBody>
      </p:sp>
      <p:sp>
        <p:nvSpPr>
          <p:cNvPr id="17" name="Text 8"/>
          <p:cNvSpPr/>
          <p:nvPr/>
        </p:nvSpPr>
        <p:spPr>
          <a:xfrm>
            <a:off x="9924217" y="7467362"/>
            <a:ext cx="4084558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and store strong, unique passwords securely.</a:t>
            </a:r>
            <a:endParaRPr lang="en-US" sz="13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407" y="3559016"/>
            <a:ext cx="4685467" cy="4685467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8878" y="7295138"/>
            <a:ext cx="265748" cy="332184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2077283" y="6656070"/>
            <a:ext cx="262878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 Suspicious Emails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621625" y="7054691"/>
            <a:ext cx="408443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 IT immediately to protect everyone in the organization.</a:t>
            </a:r>
            <a:endParaRPr lang="en-US" sz="135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2407" y="3559016"/>
            <a:ext cx="4685467" cy="4685467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5434" y="6699468"/>
            <a:ext cx="265748" cy="3321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E5540-09BD-0E7E-BB32-8E5144073DB7}"/>
              </a:ext>
            </a:extLst>
          </p:cNvPr>
          <p:cNvSpPr/>
          <p:nvPr/>
        </p:nvSpPr>
        <p:spPr>
          <a:xfrm>
            <a:off x="12710160" y="7772400"/>
            <a:ext cx="17830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508" y="531971"/>
            <a:ext cx="7789783" cy="127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Quiz: Test Your Knowledge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63508" y="2094905"/>
            <a:ext cx="193358" cy="1160740"/>
          </a:xfrm>
          <a:prstGeom prst="roundRect">
            <a:avLst>
              <a:gd name="adj" fmla="val 15009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0223" y="2288262"/>
            <a:ext cx="52735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are common red flags in phishing emails?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453664" y="3400663"/>
            <a:ext cx="193358" cy="1160740"/>
          </a:xfrm>
          <a:prstGeom prst="roundRect">
            <a:avLst>
              <a:gd name="adj" fmla="val 15009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40379" y="3594021"/>
            <a:ext cx="402038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do you identify a fake website?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743819" y="4706422"/>
            <a:ext cx="193358" cy="1160740"/>
          </a:xfrm>
          <a:prstGeom prst="roundRect">
            <a:avLst>
              <a:gd name="adj" fmla="val 15009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30534" y="4899779"/>
            <a:ext cx="307955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social engineering?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34093" y="6012180"/>
            <a:ext cx="193358" cy="1160740"/>
          </a:xfrm>
          <a:prstGeom prst="roundRect">
            <a:avLst>
              <a:gd name="adj" fmla="val 15009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20808" y="6205538"/>
            <a:ext cx="587240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action should you take on suspected phishing?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163508" y="7390567"/>
            <a:ext cx="778978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9FE2E-72D1-6861-E5E0-F0D738F79411}"/>
              </a:ext>
            </a:extLst>
          </p:cNvPr>
          <p:cNvSpPr/>
          <p:nvPr/>
        </p:nvSpPr>
        <p:spPr>
          <a:xfrm>
            <a:off x="12694920" y="7787640"/>
            <a:ext cx="1844040" cy="3886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52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Stay Vigilant: The Fight Against Phishing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2555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555498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599968"/>
            <a:ext cx="2964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Phishing Tactics Evolve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08610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continually adapt methods to bypass protections.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86607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3896023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education is key to staying safe.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20660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23654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281017"/>
            <a:ext cx="39700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 Yourself &amp; Organization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informed and apply best practices consistently.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54712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577072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66215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Helpful Resources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710767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SANS Institute, Anti-Phishing Working Group (APWG)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415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Barlow Bold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sanu kumar</cp:lastModifiedBy>
  <cp:revision>3</cp:revision>
  <dcterms:created xsi:type="dcterms:W3CDTF">2025-06-11T07:42:06Z</dcterms:created>
  <dcterms:modified xsi:type="dcterms:W3CDTF">2025-06-11T07:45:50Z</dcterms:modified>
</cp:coreProperties>
</file>